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8" r:id="rId2"/>
    <p:sldId id="309" r:id="rId3"/>
    <p:sldId id="308" r:id="rId4"/>
    <p:sldId id="316" r:id="rId5"/>
    <p:sldId id="307" r:id="rId6"/>
    <p:sldId id="302" r:id="rId7"/>
    <p:sldId id="304" r:id="rId8"/>
    <p:sldId id="305" r:id="rId9"/>
    <p:sldId id="314" r:id="rId10"/>
    <p:sldId id="306" r:id="rId11"/>
    <p:sldId id="315" r:id="rId12"/>
    <p:sldId id="301" r:id="rId13"/>
    <p:sldId id="310" r:id="rId14"/>
    <p:sldId id="311" r:id="rId15"/>
    <p:sldId id="312" r:id="rId16"/>
    <p:sldId id="303" r:id="rId17"/>
    <p:sldId id="313" r:id="rId18"/>
    <p:sldId id="289" r:id="rId19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39" d="100"/>
          <a:sy n="39" d="100"/>
        </p:scale>
        <p:origin x="220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8599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245668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</a:t>
            </a:r>
            <a:r>
              <a:rPr kumimoji="1" lang="ja-JP" altLang="en-US" sz="7200" dirty="0" smtClean="0"/>
              <a:t>エジプト</a:t>
            </a:r>
            <a:r>
              <a:rPr lang="ja-JP" altLang="en-US" sz="7200" dirty="0"/>
              <a:t>２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err="1" smtClean="0"/>
              <a:t>しめいを</a:t>
            </a:r>
            <a:r>
              <a:rPr lang="ja-JP" altLang="en-US" sz="7200" dirty="0" smtClean="0"/>
              <a:t>あたえられたモーセ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出エジプト３：７－１８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7/img/20170507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98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803"/>
            <a:ext cx="11101589" cy="81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68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507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9" y="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507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50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26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7/img/20170507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9641" y="-4555698"/>
            <a:ext cx="20369376" cy="147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7/img/2017050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00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663331" y="4726561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4" y="-69569"/>
            <a:ext cx="4813516" cy="34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e.ag-j.or.jp/guide/2017/img/20170514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55" y="356202"/>
            <a:ext cx="4632486" cy="33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e.ag-j.or.jp/guide/2017/img/20170514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384"/>
            <a:ext cx="5190186" cy="37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43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0369" y="-3784417"/>
            <a:ext cx="26834122" cy="194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43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50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7337" y="-1114918"/>
            <a:ext cx="26608460" cy="193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-4033366"/>
            <a:ext cx="9964609" cy="99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50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3" y="-599684"/>
            <a:ext cx="10599313" cy="77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40" y="-1938703"/>
            <a:ext cx="4607659" cy="46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0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6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0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507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767" y="2747718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かみのことば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smtClean="0"/>
              <a:t>出エジプト３：１８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1465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18</Words>
  <Application>Microsoft Office PowerPoint</Application>
  <PresentationFormat>A4 210 x 297 mm</PresentationFormat>
  <Paragraphs>5</Paragraphs>
  <Slides>18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出エジプト２  しめいをあたえられたモーセ  出エジプト３：７－１８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かみのことば  出エジプト３：１８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26</cp:revision>
  <dcterms:created xsi:type="dcterms:W3CDTF">2020-02-20T04:06:50Z</dcterms:created>
  <dcterms:modified xsi:type="dcterms:W3CDTF">2020-03-03T22:43:08Z</dcterms:modified>
</cp:coreProperties>
</file>